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5DB6-D0CB-484B-90E1-3261046572AF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55F7-0219-49D4-A32B-D3B4C336A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5DB6-D0CB-484B-90E1-3261046572AF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55F7-0219-49D4-A32B-D3B4C336A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5DB6-D0CB-484B-90E1-3261046572AF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55F7-0219-49D4-A32B-D3B4C336A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5DB6-D0CB-484B-90E1-3261046572AF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55F7-0219-49D4-A32B-D3B4C336A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5DB6-D0CB-484B-90E1-3261046572AF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55F7-0219-49D4-A32B-D3B4C336A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5DB6-D0CB-484B-90E1-3261046572AF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55F7-0219-49D4-A32B-D3B4C336A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5DB6-D0CB-484B-90E1-3261046572AF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55F7-0219-49D4-A32B-D3B4C336A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5DB6-D0CB-484B-90E1-3261046572AF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55F7-0219-49D4-A32B-D3B4C336A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5DB6-D0CB-484B-90E1-3261046572AF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55F7-0219-49D4-A32B-D3B4C336A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5DB6-D0CB-484B-90E1-3261046572AF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55F7-0219-49D4-A32B-D3B4C336A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5DB6-D0CB-484B-90E1-3261046572AF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55F7-0219-49D4-A32B-D3B4C336A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5DB6-D0CB-484B-90E1-3261046572AF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255F7-0219-49D4-A32B-D3B4C336A4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smtClean="0"/>
              <a:t>Week </a:t>
            </a:r>
            <a:r>
              <a:rPr lang="en-US" dirty="0" smtClean="0"/>
              <a:t>Two: Semantics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3429000"/>
          </a:xfrm>
        </p:spPr>
        <p:txBody>
          <a:bodyPr/>
          <a:lstStyle/>
          <a:p>
            <a:r>
              <a:rPr lang="en-US" dirty="0"/>
              <a:t>It is the study of the meaning of words, phrases and sentences.</a:t>
            </a:r>
          </a:p>
          <a:p>
            <a:r>
              <a:rPr lang="en-US" dirty="0"/>
              <a:t>Linguistic semantics deals with the conventional meaning conveyed by</a:t>
            </a:r>
          </a:p>
          <a:p>
            <a:r>
              <a:rPr lang="en-US" dirty="0"/>
              <a:t>the use of words and sentences of a language.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Conceptual and Associative Meaning</a:t>
            </a:r>
          </a:p>
          <a:p>
            <a:r>
              <a:rPr lang="en-US" sz="3200" dirty="0"/>
              <a:t>Conceptual Meaning covers these basic, essential components of</a:t>
            </a:r>
          </a:p>
          <a:p>
            <a:r>
              <a:rPr lang="en-US" sz="3200" dirty="0"/>
              <a:t>meaning which are conveyed by the literal use of a word. </a:t>
            </a:r>
            <a:r>
              <a:rPr lang="en-US" sz="3200" dirty="0" err="1"/>
              <a:t>E.g</a:t>
            </a:r>
            <a:r>
              <a:rPr lang="en-US" sz="3200" dirty="0"/>
              <a:t> needle :</a:t>
            </a:r>
          </a:p>
          <a:p>
            <a:r>
              <a:rPr lang="en-US" sz="3200" dirty="0"/>
              <a:t>thin , sharp, steel, instrument.</a:t>
            </a:r>
          </a:p>
          <a:p>
            <a:r>
              <a:rPr lang="en-US" sz="3200" dirty="0"/>
              <a:t>Associative Meaning is the idea, connection what that specific word</a:t>
            </a:r>
          </a:p>
          <a:p>
            <a:r>
              <a:rPr lang="en-US" sz="3200" dirty="0"/>
              <a:t>brings to you. </a:t>
            </a:r>
            <a:r>
              <a:rPr lang="en-US" sz="3200" dirty="0" err="1"/>
              <a:t>E.g</a:t>
            </a:r>
            <a:r>
              <a:rPr lang="en-US" sz="3200" dirty="0"/>
              <a:t> needle : </a:t>
            </a:r>
            <a:r>
              <a:rPr lang="en-US" sz="3200" dirty="0" err="1"/>
              <a:t>painfuL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7772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Semantic Roles</a:t>
            </a:r>
          </a:p>
          <a:p>
            <a:r>
              <a:rPr lang="en-US" sz="3600" dirty="0"/>
              <a:t>Agent, Theme, Instrument</a:t>
            </a:r>
          </a:p>
          <a:p>
            <a:r>
              <a:rPr lang="en-US" sz="3600" dirty="0"/>
              <a:t>Mary wrote the letter with my pen.</a:t>
            </a:r>
          </a:p>
          <a:p>
            <a:r>
              <a:rPr lang="en-US" sz="3600" dirty="0"/>
              <a:t>a- Agent : The entity that performs the action ( Mary ) .</a:t>
            </a:r>
          </a:p>
          <a:p>
            <a:r>
              <a:rPr lang="en-US" sz="3600" dirty="0"/>
              <a:t>b- Theme : The entity that is involved in or affected by the action ( the</a:t>
            </a:r>
          </a:p>
          <a:p>
            <a:r>
              <a:rPr lang="en-US" sz="3600" dirty="0"/>
              <a:t>letter ) .</a:t>
            </a:r>
          </a:p>
          <a:p>
            <a:r>
              <a:rPr lang="en-US" sz="3600" dirty="0"/>
              <a:t>c- Instrument : The entity that is used by the agent to perform the</a:t>
            </a:r>
          </a:p>
          <a:p>
            <a:r>
              <a:rPr lang="en-US" sz="3600" dirty="0"/>
              <a:t>action ( my pen ) 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Week Two: Semantics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Two: Semantics</dc:title>
  <dc:creator>intel</dc:creator>
  <cp:lastModifiedBy>intel</cp:lastModifiedBy>
  <cp:revision>1</cp:revision>
  <dcterms:created xsi:type="dcterms:W3CDTF">2017-08-16T05:05:14Z</dcterms:created>
  <dcterms:modified xsi:type="dcterms:W3CDTF">2017-08-16T05:09:19Z</dcterms:modified>
</cp:coreProperties>
</file>